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6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5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1983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9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4613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28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10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1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7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98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7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1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9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6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0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8693" y="1106088"/>
            <a:ext cx="5826719" cy="994486"/>
          </a:xfrm>
        </p:spPr>
        <p:txBody>
          <a:bodyPr/>
          <a:lstStyle/>
          <a:p>
            <a:pPr algn="ctr"/>
            <a:r>
              <a:rPr dirty="0"/>
              <a:t>Leadership </a:t>
            </a:r>
            <a:r>
              <a:rPr dirty="0" smtClean="0"/>
              <a:t>Styles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2993721"/>
            <a:ext cx="6785854" cy="2880987"/>
          </a:xfrm>
        </p:spPr>
        <p:txBody>
          <a:bodyPr>
            <a:normAutofit/>
          </a:bodyPr>
          <a:lstStyle/>
          <a:p>
            <a:pPr algn="ctr"/>
            <a:r>
              <a:rPr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Overview of Different Leadership </a:t>
            </a:r>
            <a:r>
              <a:rPr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Approaches</a:t>
            </a:r>
            <a:endParaRPr lang="en-IN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I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By </a:t>
            </a:r>
          </a:p>
          <a:p>
            <a:pPr algn="ctr"/>
            <a:r>
              <a:rPr lang="en-IN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</a:t>
            </a:r>
            <a:r>
              <a:rPr lang="en-IN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N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Manjulata</a:t>
            </a:r>
            <a:r>
              <a:rPr lang="en-IN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Sao (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Asst. </a:t>
            </a:r>
            <a:r>
              <a:rPr lang="en-I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Professor, Commerce)</a:t>
            </a:r>
            <a:endParaRPr lang="en-IN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IN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Govt</a:t>
            </a:r>
            <a:r>
              <a:rPr lang="en-I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IN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</a:t>
            </a:r>
            <a:r>
              <a:rPr lang="en-I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W.W. Patankar Girls’ PG College, Durg (C.G.)</a:t>
            </a:r>
            <a:endParaRPr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Leadership?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Leadership is the art of motivating a group of people to act towards achieving a common goal. It involves influencing others, setting direction, and inspiring vision.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Leadership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Autocratic Leadership</a:t>
            </a:r>
          </a:p>
          <a:p>
            <a:r>
              <a:t>2. Democratic Leadership</a:t>
            </a:r>
          </a:p>
          <a:p>
            <a:r>
              <a:t>3. Laissez-faire Leadership</a:t>
            </a:r>
          </a:p>
          <a:p>
            <a:r>
              <a:t>4. Transformational Leadership</a:t>
            </a:r>
          </a:p>
          <a:p>
            <a:r>
              <a:t>5. Transactional Leadership</a:t>
            </a:r>
          </a:p>
          <a:p>
            <a:r>
              <a:t>6. Servant Leadership</a:t>
            </a:r>
          </a:p>
          <a:p>
            <a:r>
              <a:t>7. Charismatic Leadership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Autocratic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Leader makes decisions alone</a:t>
            </a:r>
          </a:p>
          <a:p>
            <a:r>
              <a:t>• High control, low group input</a:t>
            </a:r>
          </a:p>
          <a:p>
            <a:r>
              <a:t>• Useful in crisis situations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Democratic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Leader includes group in decision-making</a:t>
            </a:r>
          </a:p>
          <a:p>
            <a:r>
              <a:t>• Encourages collaboration</a:t>
            </a:r>
          </a:p>
          <a:p>
            <a:r>
              <a:t>• Builds team morale and engagement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Transformational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Focuses on innovation and change</a:t>
            </a:r>
          </a:p>
          <a:p>
            <a:r>
              <a:t>• Inspires team with vision</a:t>
            </a:r>
          </a:p>
          <a:p>
            <a:r>
              <a:t>• Builds strong culture and motivation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Each leadership style has its strengths and weaknesses. The best leaders adapt their style to the needs of the team, organization, and situation.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185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Leadership Styles</vt:lpstr>
      <vt:lpstr>What is Leadership?</vt:lpstr>
      <vt:lpstr>Types of Leadership Styles</vt:lpstr>
      <vt:lpstr>Autocratic Leadership</vt:lpstr>
      <vt:lpstr>Democratic Leadership</vt:lpstr>
      <vt:lpstr>Transformational Leadership</vt:lpstr>
      <vt:lpstr>Conclusion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Styles</dc:title>
  <dc:subject/>
  <dc:creator/>
  <cp:keywords/>
  <dc:description>generated using python-pptx</dc:description>
  <cp:lastModifiedBy>acer</cp:lastModifiedBy>
  <cp:revision>4</cp:revision>
  <dcterms:created xsi:type="dcterms:W3CDTF">2013-01-27T09:14:16Z</dcterms:created>
  <dcterms:modified xsi:type="dcterms:W3CDTF">2025-08-08T07:41:03Z</dcterms:modified>
  <cp:category/>
</cp:coreProperties>
</file>