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sldIdLst>
    <p:sldId id="256" r:id="rId2"/>
    <p:sldId id="268" r:id="rId3"/>
    <p:sldId id="257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5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422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98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7304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42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54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3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4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4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3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0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6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Indian Knowledge System (IKS)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sz="2800" b="1" dirty="0">
                <a:solidFill>
                  <a:schemeClr val="tx1"/>
                </a:solidFill>
              </a:rPr>
              <a:t>A Holistic Legacy of Tradition, Innovation, and </a:t>
            </a:r>
            <a:r>
              <a:rPr sz="2800" b="1" dirty="0" smtClean="0">
                <a:solidFill>
                  <a:schemeClr val="tx1"/>
                </a:solidFill>
              </a:rPr>
              <a:t>Integration</a:t>
            </a:r>
            <a:endParaRPr lang="en-IN" sz="2800" b="1" dirty="0" smtClean="0">
              <a:solidFill>
                <a:schemeClr val="tx1"/>
              </a:solidFill>
            </a:endParaRPr>
          </a:p>
          <a:p>
            <a:endParaRPr lang="en-IN" sz="1400" dirty="0"/>
          </a:p>
          <a:p>
            <a:endParaRPr lang="en-IN" sz="1400" dirty="0" smtClean="0"/>
          </a:p>
          <a:p>
            <a:pPr marL="0" indent="0" algn="ctr">
              <a:buNone/>
            </a:pPr>
            <a:r>
              <a:rPr lang="en-IN" sz="1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</a:t>
            </a:r>
            <a:r>
              <a:rPr lang="en-IN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sz="1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Manjulata</a:t>
            </a:r>
            <a:r>
              <a:rPr lang="en-IN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Sao (Asst. Professor, Commerce)</a:t>
            </a:r>
          </a:p>
          <a:p>
            <a:pPr marL="0" indent="0" algn="ctr">
              <a:buNone/>
            </a:pPr>
            <a:r>
              <a:rPr lang="en-IN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Govt. </a:t>
            </a:r>
            <a:r>
              <a:rPr lang="en-IN" sz="1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</a:t>
            </a:r>
            <a:r>
              <a:rPr lang="en-IN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W.W. Patankar Girls’ PG College, Durg (C.G.)</a:t>
            </a:r>
            <a:endParaRPr lang="en-IN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Architecture &amp; Ecological Wisdom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Vastu Shastra principles for harmonious living</a:t>
            </a:r>
          </a:p>
          <a:p>
            <a:r>
              <a:rPr sz="1400"/>
              <a:t>Sustainable agriculture and water systems like Johad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Knowledge Preservation &amp; Modern Revival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IKS Division under MoE/AICTE for interdisciplinary research</a:t>
            </a:r>
          </a:p>
          <a:p>
            <a:r>
              <a:rPr sz="1400"/>
              <a:t>Traditional Knowledge Digital Library (TKDL)</a:t>
            </a:r>
          </a:p>
          <a:p>
            <a:r>
              <a:rPr sz="1400"/>
              <a:t>Educational initiatives in IKS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Contemporary Relevance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Decolonizing knowledge frameworks</a:t>
            </a:r>
          </a:p>
          <a:p>
            <a:r>
              <a:rPr sz="1400"/>
              <a:t>Sustainability through traditional practices</a:t>
            </a:r>
          </a:p>
          <a:p>
            <a:r>
              <a:rPr sz="1400"/>
              <a:t>Global acceptance of Ayurveda and yoga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&amp; Way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Need for systematic documentation</a:t>
            </a:r>
          </a:p>
          <a:p>
            <a:r>
              <a:rPr sz="1400"/>
              <a:t>Bridging validation gap in modern science</a:t>
            </a:r>
          </a:p>
          <a:p>
            <a:r>
              <a:rPr sz="1400"/>
              <a:t>Stronger institutional support and curriculum integration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IKS offers integrated, ethical, and sustainable living frameworks</a:t>
            </a:r>
          </a:p>
          <a:p>
            <a:r>
              <a:rPr sz="1400"/>
              <a:t>Incorporation into education, research, and policy is essential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sangamtalks.org/playlis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433015"/>
            <a:ext cx="6126470" cy="492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02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Comprehensive body of knowledge across science, philosophy, medicine, arts, and more</a:t>
            </a:r>
          </a:p>
          <a:p>
            <a:r>
              <a:rPr sz="1400"/>
              <a:t>Holistic approach combining spiritual, ethical, experiential, and empirical insights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Historical Foundations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Core texts: Vedas, Upanishads, Puranas</a:t>
            </a:r>
          </a:p>
          <a:p>
            <a:r>
              <a:rPr sz="1400"/>
              <a:t>Transmission through oral traditions: Śravaṇa, Manana, Nididhyāsana</a:t>
            </a:r>
          </a:p>
          <a:p>
            <a:r>
              <a:rPr sz="1400"/>
              <a:t>Guru–Shishya parampara for personalized learning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iksindia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28" y="1671755"/>
            <a:ext cx="7768190" cy="436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0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Philosophies and Epistemology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Vedanta, Nyāya, Sāṃkhya schools</a:t>
            </a:r>
          </a:p>
          <a:p>
            <a:r>
              <a:rPr sz="1400"/>
              <a:t>Nyāya: Four pramāṇas – perception, inference, comparison, testimony</a:t>
            </a:r>
          </a:p>
          <a:p>
            <a:r>
              <a:rPr sz="1400"/>
              <a:t>Sāṃkhya: Three pramāṇas – perception, inference, testimony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Scientific &amp; Mathematical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Mathematics: Zero, decimal system, algebra, geometry</a:t>
            </a:r>
          </a:p>
          <a:p>
            <a:r>
              <a:rPr sz="1400"/>
              <a:t>Astronomy: Aryabhaṭa, Varāhamihira, Bhāskara II</a:t>
            </a:r>
          </a:p>
          <a:p>
            <a:r>
              <a:rPr sz="1400"/>
              <a:t>Metallurgy: Iron Pillar of Delhi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Medicine, Health &amp; Well‑being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Ayurveda: Dosha balance, herbal remedies, Panchakarma</a:t>
            </a:r>
          </a:p>
          <a:p>
            <a:r>
              <a:rPr sz="1400"/>
              <a:t>Yoga &amp; Meditation for physical, mental, and spiritual wellness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Arts, Language &amp;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Dance, music, crafts preserving moral and cultural values</a:t>
            </a:r>
          </a:p>
          <a:p>
            <a:r>
              <a:rPr sz="1400"/>
              <a:t>Linguistics: Panini’s grammar, Nyāya logic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298</Words>
  <Application>Microsoft Office PowerPoint</Application>
  <PresentationFormat>On-screen Show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Indian Knowledge System (IKS)</vt:lpstr>
      <vt:lpstr>PowerPoint Presentation</vt:lpstr>
      <vt:lpstr>Introduction</vt:lpstr>
      <vt:lpstr>Historical Foundations</vt:lpstr>
      <vt:lpstr>PowerPoint Presentation</vt:lpstr>
      <vt:lpstr>Philosophies and Epistemology</vt:lpstr>
      <vt:lpstr>Scientific &amp; Mathematical Contributions</vt:lpstr>
      <vt:lpstr>Medicine, Health &amp; Well‑being</vt:lpstr>
      <vt:lpstr>Arts, Language &amp; Culture</vt:lpstr>
      <vt:lpstr>Architecture &amp; Ecological Wisdom</vt:lpstr>
      <vt:lpstr>Knowledge Preservation &amp; Modern Revival</vt:lpstr>
      <vt:lpstr>Contemporary Relevance</vt:lpstr>
      <vt:lpstr>Challenges &amp; Way Forward</vt:lpstr>
      <vt:lpstr>Conclusion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Knowledge System (IKS)</dc:title>
  <dc:subject/>
  <dc:creator/>
  <cp:keywords/>
  <dc:description>generated using python-pptx</dc:description>
  <cp:lastModifiedBy>acer</cp:lastModifiedBy>
  <cp:revision>4</cp:revision>
  <dcterms:created xsi:type="dcterms:W3CDTF">2013-01-27T09:14:16Z</dcterms:created>
  <dcterms:modified xsi:type="dcterms:W3CDTF">2025-08-19T05:50:52Z</dcterms:modified>
  <cp:category/>
</cp:coreProperties>
</file>