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3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93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7300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28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6516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30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88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8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4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4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7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3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1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8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0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47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5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4000" b="1" dirty="0"/>
              <a:t>Grievance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7306850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IN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IN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IN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</a:t>
            </a:r>
            <a:r>
              <a:rPr lang="en-IN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IN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N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Manjulata</a:t>
            </a:r>
            <a:r>
              <a:rPr lang="en-IN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Sao (Asst. Professor, Commerce)</a:t>
            </a:r>
          </a:p>
          <a:p>
            <a:pPr marL="0" indent="0" algn="ctr">
              <a:buNone/>
            </a:pPr>
            <a:r>
              <a:rPr lang="en-IN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Govt. </a:t>
            </a:r>
            <a:r>
              <a:rPr lang="en-IN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</a:t>
            </a:r>
            <a:r>
              <a:rPr lang="en-IN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W.W. Patankar Girls’ PG College, Durg (C.G.)</a:t>
            </a:r>
            <a:endParaRPr lang="en-IN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Benefits of Effective Grievance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Better employee engagement</a:t>
            </a:r>
          </a:p>
          <a:p>
            <a:r>
              <a:rPr sz="1400"/>
              <a:t>Reduced turnover and absenteeism</a:t>
            </a:r>
          </a:p>
          <a:p>
            <a:r>
              <a:rPr sz="1400"/>
              <a:t>Improved organizational image</a:t>
            </a:r>
          </a:p>
          <a:p>
            <a:r>
              <a:rPr sz="1400"/>
              <a:t>Positive work environment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An effective grievance management system builds trust</a:t>
            </a:r>
          </a:p>
          <a:p>
            <a:r>
              <a:rPr sz="1400"/>
              <a:t>It is essential for long-term organizational success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Grievance: A formal complaint raised by an employee regarding workplace conditions</a:t>
            </a:r>
          </a:p>
          <a:p>
            <a:r>
              <a:rPr sz="1400"/>
              <a:t>Grievance Management: Process of addressing and resolving employee complaints systematically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Importance of Grievance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Promotes healthy employer-employee relationships</a:t>
            </a:r>
          </a:p>
          <a:p>
            <a:r>
              <a:rPr sz="1400"/>
              <a:t>Improves job satisfaction and morale</a:t>
            </a:r>
          </a:p>
          <a:p>
            <a:r>
              <a:rPr sz="1400"/>
              <a:t>Reduces conflicts and disputes</a:t>
            </a:r>
          </a:p>
          <a:p>
            <a:r>
              <a:rPr sz="1400"/>
              <a:t>Enhances productivity and organizational culture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Grievances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Individual Grievance – complaint by a single employee</a:t>
            </a:r>
          </a:p>
          <a:p>
            <a:r>
              <a:rPr sz="1400"/>
              <a:t>Group Grievance – raised by a group of employees</a:t>
            </a:r>
          </a:p>
          <a:p>
            <a:r>
              <a:rPr sz="1400"/>
              <a:t>Policy Grievance – related to company policies</a:t>
            </a:r>
          </a:p>
          <a:p>
            <a:r>
              <a:rPr sz="1400"/>
              <a:t>Collective Grievance – involving trade unions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Causes of Employee Grievances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Unfair treatment or discrimination</a:t>
            </a:r>
          </a:p>
          <a:p>
            <a:r>
              <a:rPr sz="1400"/>
              <a:t>Poor working conditions</a:t>
            </a:r>
          </a:p>
          <a:p>
            <a:r>
              <a:rPr sz="1400"/>
              <a:t>Lack of career growth opportunities</a:t>
            </a:r>
          </a:p>
          <a:p>
            <a:r>
              <a:rPr sz="1400"/>
              <a:t>Inequitable wages or benefits</a:t>
            </a:r>
          </a:p>
          <a:p>
            <a:r>
              <a:rPr sz="1400"/>
              <a:t>Violation of workplace policies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Grievance Handling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1. Acknowledgement of complaint</a:t>
            </a:r>
          </a:p>
          <a:p>
            <a:r>
              <a:rPr sz="1400"/>
              <a:t>2. Investigation and fact-finding</a:t>
            </a:r>
          </a:p>
          <a:p>
            <a:r>
              <a:rPr sz="1400"/>
              <a:t>3. Discussion with concerned parties</a:t>
            </a:r>
          </a:p>
          <a:p>
            <a:r>
              <a:rPr sz="1400"/>
              <a:t>4. Resolution and communication</a:t>
            </a:r>
          </a:p>
          <a:p>
            <a:r>
              <a:rPr sz="1400"/>
              <a:t>5. Follow-up to ensure closure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Effective Grievance Management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Clear and transparent policies</a:t>
            </a:r>
          </a:p>
          <a:p>
            <a:r>
              <a:rPr sz="1400"/>
              <a:t>Confidential handling of complaints</a:t>
            </a:r>
          </a:p>
          <a:p>
            <a:r>
              <a:rPr sz="1400"/>
              <a:t>Training managers on grievance resolution</a:t>
            </a:r>
          </a:p>
          <a:p>
            <a:r>
              <a:rPr sz="1400"/>
              <a:t>Use of grievance redressal committees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Role of HR in Grievance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Act as a neutral mediator</a:t>
            </a:r>
          </a:p>
          <a:p>
            <a:r>
              <a:rPr sz="1400"/>
              <a:t>Ensure compliance with labor laws</a:t>
            </a:r>
          </a:p>
          <a:p>
            <a:r>
              <a:rPr sz="1400"/>
              <a:t>Maintain proper grievance records</a:t>
            </a:r>
          </a:p>
          <a:p>
            <a:r>
              <a:rPr sz="1400"/>
              <a:t>Promote open communication channels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in Grievance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Bias or favoritism</a:t>
            </a:r>
          </a:p>
          <a:p>
            <a:r>
              <a:rPr sz="1400"/>
              <a:t>Delayed resolution process</a:t>
            </a:r>
          </a:p>
          <a:p>
            <a:r>
              <a:rPr sz="1400"/>
              <a:t>Lack of trust in the system</a:t>
            </a:r>
          </a:p>
          <a:p>
            <a:r>
              <a:rPr sz="1400"/>
              <a:t>Inadequate training of handling staff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262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Grievance Management</vt:lpstr>
      <vt:lpstr>Introduction</vt:lpstr>
      <vt:lpstr>Importance of Grievance Management</vt:lpstr>
      <vt:lpstr>Types of Grievances</vt:lpstr>
      <vt:lpstr>Causes of Employee Grievances</vt:lpstr>
      <vt:lpstr>Grievance Handling Procedure</vt:lpstr>
      <vt:lpstr>Effective Grievance Management Practices</vt:lpstr>
      <vt:lpstr>Role of HR in Grievance Management</vt:lpstr>
      <vt:lpstr>Challenges in Grievance Management</vt:lpstr>
      <vt:lpstr>Benefits of Effective Grievance Management</vt:lpstr>
      <vt:lpstr>Conclusion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Grievance Management</dc:title>
  <dc:subject/>
  <dc:creator/>
  <cp:keywords/>
  <dc:description>generated using python-pptx</dc:description>
  <cp:lastModifiedBy>acer</cp:lastModifiedBy>
  <cp:revision>3</cp:revision>
  <dcterms:created xsi:type="dcterms:W3CDTF">2013-01-27T09:14:16Z</dcterms:created>
  <dcterms:modified xsi:type="dcterms:W3CDTF">2025-08-19T05:51:23Z</dcterms:modified>
  <cp:category/>
</cp:coreProperties>
</file>