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6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42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5014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1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0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7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6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8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1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0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0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3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70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Consumer Protection Act,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7"/>
            <a:ext cx="8082872" cy="2222565"/>
          </a:xfrm>
        </p:spPr>
        <p:txBody>
          <a:bodyPr>
            <a:normAutofit lnSpcReduction="10000"/>
          </a:bodyPr>
          <a:lstStyle/>
          <a:p>
            <a:r>
              <a:rPr dirty="0"/>
              <a:t>Ensuring Rights and Remedies for Consumers in </a:t>
            </a:r>
            <a:r>
              <a:rPr dirty="0" smtClean="0"/>
              <a:t>India</a:t>
            </a:r>
            <a:endParaRPr lang="en-IN" dirty="0" smtClean="0"/>
          </a:p>
          <a:p>
            <a:r>
              <a:rPr lang="en-IN" dirty="0" smtClean="0"/>
              <a:t>By </a:t>
            </a:r>
          </a:p>
          <a:p>
            <a:r>
              <a:rPr lang="en-IN" b="1" dirty="0" err="1">
                <a:cs typeface="Arial" pitchFamily="34" charset="0"/>
              </a:rPr>
              <a:t>Dr.</a:t>
            </a:r>
            <a:r>
              <a:rPr lang="en-IN" b="1" dirty="0">
                <a:cs typeface="Arial" pitchFamily="34" charset="0"/>
              </a:rPr>
              <a:t> </a:t>
            </a:r>
            <a:r>
              <a:rPr lang="en-IN" b="1" dirty="0" err="1">
                <a:cs typeface="Arial" pitchFamily="34" charset="0"/>
              </a:rPr>
              <a:t>Manjulata</a:t>
            </a:r>
            <a:r>
              <a:rPr lang="en-IN" b="1" dirty="0">
                <a:cs typeface="Arial" pitchFamily="34" charset="0"/>
              </a:rPr>
              <a:t> Sao (</a:t>
            </a:r>
            <a:r>
              <a:rPr lang="en-IN" dirty="0">
                <a:cs typeface="Arial" pitchFamily="34" charset="0"/>
              </a:rPr>
              <a:t>Asst. Professor, Commerce)</a:t>
            </a:r>
            <a:endParaRPr lang="en-IN" b="1" dirty="0">
              <a:cs typeface="Arial" pitchFamily="34" charset="0"/>
            </a:endParaRPr>
          </a:p>
          <a:p>
            <a:r>
              <a:rPr lang="en-IN" smtClean="0">
                <a:cs typeface="Arial" pitchFamily="34" charset="0"/>
              </a:rPr>
              <a:t>Govt</a:t>
            </a:r>
            <a:r>
              <a:rPr lang="en-IN" dirty="0">
                <a:cs typeface="Arial" pitchFamily="34" charset="0"/>
              </a:rPr>
              <a:t>. </a:t>
            </a:r>
            <a:r>
              <a:rPr lang="en-IN" dirty="0" err="1">
                <a:cs typeface="Arial" pitchFamily="34" charset="0"/>
              </a:rPr>
              <a:t>Dr.</a:t>
            </a:r>
            <a:r>
              <a:rPr lang="en-IN" dirty="0">
                <a:cs typeface="Arial" pitchFamily="34" charset="0"/>
              </a:rPr>
              <a:t> W.W. Patankar Girls’ PG College, Durg (C.G.)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Introduction to Consumer Protection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Consumer Protection Act, 2019 aims to protect the interests of consumers and establish authorities for timely and effective administration and settlement of disputes.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Objectives of the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Protect consumer rights</a:t>
            </a:r>
          </a:p>
          <a:p>
            <a:r>
              <a:t>• Promote fair trade practices</a:t>
            </a:r>
          </a:p>
          <a:p>
            <a:r>
              <a:t>• Establish consumer councils and redressal forums</a:t>
            </a:r>
          </a:p>
          <a:p>
            <a:r>
              <a:t>• Ensure quick and effective grievance redressal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Consumer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Right to Safety</a:t>
            </a:r>
          </a:p>
          <a:p>
            <a:r>
              <a:t>2. Right to Information</a:t>
            </a:r>
          </a:p>
          <a:p>
            <a:r>
              <a:t>3. Right to Choose</a:t>
            </a:r>
          </a:p>
          <a:p>
            <a:r>
              <a:t>4. Right to be Heard</a:t>
            </a:r>
          </a:p>
          <a:p>
            <a:r>
              <a:t>5. Right to Redressal</a:t>
            </a:r>
          </a:p>
          <a:p>
            <a:r>
              <a:t>6. Right to Consumer Education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Consumer Disputes Redressal Commissions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District Commission – Claims up to ₹1 crore</a:t>
            </a:r>
          </a:p>
          <a:p>
            <a:r>
              <a:t>2. State Commission – Claims between ₹1 crore and ₹10 crore</a:t>
            </a:r>
          </a:p>
          <a:p>
            <a:r>
              <a:t>3. National Commission – Claims above ₹10 crore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E-Commerce and Consumer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Act includes provisions for protecting consumers in online transactions, such as:</a:t>
            </a:r>
          </a:p>
          <a:p>
            <a:r>
              <a:t>• Transparent return/refund policy</a:t>
            </a:r>
          </a:p>
          <a:p>
            <a:r>
              <a:t>• Disclosure of seller information</a:t>
            </a:r>
          </a:p>
          <a:p>
            <a:r>
              <a:t>• Grievance redressal mechanism by e-commerce platforms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Penalties and Offences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Manufacturers and service providers may face penalties for:</a:t>
            </a:r>
          </a:p>
          <a:p>
            <a:r>
              <a:t>• Misleading advertisements</a:t>
            </a:r>
          </a:p>
          <a:p>
            <a:r>
              <a:t>• Adulterated/spurious goods</a:t>
            </a:r>
          </a:p>
          <a:p>
            <a:r>
              <a:t>• Unfair trade practices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</TotalTime>
  <Words>228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Damask</vt:lpstr>
      <vt:lpstr>Consumer Protection Act, 2019</vt:lpstr>
      <vt:lpstr>Introduction to Consumer Protection Act</vt:lpstr>
      <vt:lpstr>Objectives of the Act</vt:lpstr>
      <vt:lpstr>Consumer Rights</vt:lpstr>
      <vt:lpstr>Consumer Disputes Redressal Commissions</vt:lpstr>
      <vt:lpstr>E-Commerce and Consumer Protection</vt:lpstr>
      <vt:lpstr>Penalties and Offences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Act, 2019</dc:title>
  <dc:subject/>
  <dc:creator/>
  <cp:keywords/>
  <dc:description>generated using python-pptx</dc:description>
  <cp:lastModifiedBy>acer</cp:lastModifiedBy>
  <cp:revision>5</cp:revision>
  <dcterms:created xsi:type="dcterms:W3CDTF">2013-01-27T09:14:16Z</dcterms:created>
  <dcterms:modified xsi:type="dcterms:W3CDTF">2025-08-08T07:40:40Z</dcterms:modified>
  <cp:category/>
</cp:coreProperties>
</file>